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3"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0160000" cy="7620000"/>
  <p:notesSz cx="7620000" cy="10160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139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62000" y="4826000"/>
            <a:ext cx="6096000" cy="45720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63721551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Shape 20"/>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 name="Shape 21"/>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lvl="0">
              <a:spcBef>
                <a:spcPts val="0"/>
              </a:spcBef>
              <a:buNone/>
            </a:pPr>
            <a:endParaRPr sz="1466"/>
          </a:p>
        </p:txBody>
      </p:sp>
    </p:spTree>
    <p:extLst>
      <p:ext uri="{BB962C8B-B14F-4D97-AF65-F5344CB8AC3E}">
        <p14:creationId xmlns:p14="http://schemas.microsoft.com/office/powerpoint/2010/main" val="370463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
        <p:cNvGrpSpPr/>
        <p:nvPr/>
      </p:nvGrpSpPr>
      <p:grpSpPr>
        <a:xfrm>
          <a:off x="0" y="0"/>
          <a:ext cx="0" cy="0"/>
          <a:chOff x="0" y="0"/>
          <a:chExt cx="0" cy="0"/>
        </a:xfrm>
      </p:grpSpPr>
      <p:sp>
        <p:nvSpPr>
          <p:cNvPr id="27" name="Shape 27"/>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 name="Shape 2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lvl="0">
              <a:spcBef>
                <a:spcPts val="0"/>
              </a:spcBef>
              <a:buNone/>
            </a:pPr>
            <a:endParaRPr sz="1466"/>
          </a:p>
        </p:txBody>
      </p:sp>
    </p:spTree>
    <p:extLst>
      <p:ext uri="{BB962C8B-B14F-4D97-AF65-F5344CB8AC3E}">
        <p14:creationId xmlns:p14="http://schemas.microsoft.com/office/powerpoint/2010/main" val="1476190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Shape 34"/>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 name="Shape 35"/>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lvl="0">
              <a:spcBef>
                <a:spcPts val="0"/>
              </a:spcBef>
              <a:buNone/>
            </a:pPr>
            <a:endParaRPr sz="1466"/>
          </a:p>
        </p:txBody>
      </p:sp>
    </p:spTree>
    <p:extLst>
      <p:ext uri="{BB962C8B-B14F-4D97-AF65-F5344CB8AC3E}">
        <p14:creationId xmlns:p14="http://schemas.microsoft.com/office/powerpoint/2010/main" val="3552274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Shape 40"/>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 name="Shape 41"/>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lvl="0">
              <a:spcBef>
                <a:spcPts val="0"/>
              </a:spcBef>
              <a:buNone/>
            </a:pPr>
            <a:endParaRPr sz="1466"/>
          </a:p>
        </p:txBody>
      </p:sp>
    </p:spTree>
    <p:extLst>
      <p:ext uri="{BB962C8B-B14F-4D97-AF65-F5344CB8AC3E}">
        <p14:creationId xmlns:p14="http://schemas.microsoft.com/office/powerpoint/2010/main" val="2706566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 name="Shape 4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lvl="0">
              <a:spcBef>
                <a:spcPts val="0"/>
              </a:spcBef>
              <a:buNone/>
            </a:pPr>
            <a:endParaRPr sz="1466"/>
          </a:p>
        </p:txBody>
      </p:sp>
    </p:spTree>
    <p:extLst>
      <p:ext uri="{BB962C8B-B14F-4D97-AF65-F5344CB8AC3E}">
        <p14:creationId xmlns:p14="http://schemas.microsoft.com/office/powerpoint/2010/main" val="2818786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lvl="0">
              <a:spcBef>
                <a:spcPts val="0"/>
              </a:spcBef>
              <a:buNone/>
            </a:pPr>
            <a:endParaRPr sz="1466"/>
          </a:p>
        </p:txBody>
      </p:sp>
    </p:spTree>
    <p:extLst>
      <p:ext uri="{BB962C8B-B14F-4D97-AF65-F5344CB8AC3E}">
        <p14:creationId xmlns:p14="http://schemas.microsoft.com/office/powerpoint/2010/main" val="3464821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lvl="0">
              <a:spcBef>
                <a:spcPts val="0"/>
              </a:spcBef>
              <a:buNone/>
            </a:pPr>
            <a:endParaRPr sz="1466"/>
          </a:p>
        </p:txBody>
      </p:sp>
    </p:spTree>
    <p:extLst>
      <p:ext uri="{BB962C8B-B14F-4D97-AF65-F5344CB8AC3E}">
        <p14:creationId xmlns:p14="http://schemas.microsoft.com/office/powerpoint/2010/main" val="1971856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lvl="0">
              <a:spcBef>
                <a:spcPts val="0"/>
              </a:spcBef>
              <a:buNone/>
            </a:pPr>
            <a:endParaRPr sz="1466"/>
          </a:p>
        </p:txBody>
      </p:sp>
    </p:spTree>
    <p:extLst>
      <p:ext uri="{BB962C8B-B14F-4D97-AF65-F5344CB8AC3E}">
        <p14:creationId xmlns:p14="http://schemas.microsoft.com/office/powerpoint/2010/main" val="536705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914400" y="3048000"/>
            <a:ext cx="8331200" cy="1219199"/>
          </a:xfrm>
          <a:prstGeom prst="rect">
            <a:avLst/>
          </a:prstGeom>
          <a:noFill/>
          <a:ln>
            <a:noFill/>
          </a:ln>
        </p:spPr>
        <p:txBody>
          <a:bodyPr lIns="91425" tIns="91425" rIns="91425" bIns="91425" anchor="t"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9" name="Shape 9"/>
          <p:cNvSpPr txBox="1">
            <a:spLocks noGrp="1"/>
          </p:cNvSpPr>
          <p:nvPr>
            <p:ph type="subTitle" idx="1"/>
          </p:nvPr>
        </p:nvSpPr>
        <p:spPr>
          <a:xfrm>
            <a:off x="1828800" y="4572000"/>
            <a:ext cx="6502399" cy="914400"/>
          </a:xfrm>
          <a:prstGeom prst="rect">
            <a:avLst/>
          </a:prstGeom>
          <a:noFill/>
          <a:ln>
            <a:noFill/>
          </a:ln>
        </p:spPr>
        <p:txBody>
          <a:bodyPr lIns="91425" tIns="91425" rIns="91425" bIns="91425" anchor="t" anchorCtr="0"/>
          <a:lstStyle>
            <a:lvl1pPr lvl="0" algn="ctr">
              <a:spcBef>
                <a:spcPts val="0"/>
              </a:spcBef>
              <a:buSzPct val="100000"/>
              <a:defRPr sz="3200"/>
            </a:lvl1pPr>
            <a:lvl2pPr lvl="1" algn="ctr">
              <a:spcBef>
                <a:spcPts val="0"/>
              </a:spcBef>
              <a:buSzPct val="100000"/>
              <a:defRPr sz="3200"/>
            </a:lvl2pPr>
            <a:lvl3pPr lvl="2" algn="ctr">
              <a:spcBef>
                <a:spcPts val="0"/>
              </a:spcBef>
              <a:buSzPct val="100000"/>
              <a:defRPr sz="3200"/>
            </a:lvl3pPr>
            <a:lvl4pPr lvl="3" algn="ctr">
              <a:spcBef>
                <a:spcPts val="0"/>
              </a:spcBef>
              <a:buSzPct val="100000"/>
              <a:defRPr sz="3200"/>
            </a:lvl4pPr>
            <a:lvl5pPr lvl="4" algn="ctr">
              <a:spcBef>
                <a:spcPts val="0"/>
              </a:spcBef>
              <a:buSzPct val="100000"/>
              <a:defRPr sz="3200"/>
            </a:lvl5pPr>
            <a:lvl6pPr lvl="5" algn="ctr">
              <a:spcBef>
                <a:spcPts val="0"/>
              </a:spcBef>
              <a:buSzPct val="100000"/>
              <a:defRPr sz="3200"/>
            </a:lvl6pPr>
            <a:lvl7pPr lvl="6" algn="ctr">
              <a:spcBef>
                <a:spcPts val="0"/>
              </a:spcBef>
              <a:buSzPct val="100000"/>
              <a:defRPr sz="3200"/>
            </a:lvl7pPr>
            <a:lvl8pPr lvl="7" algn="ctr">
              <a:spcBef>
                <a:spcPts val="0"/>
              </a:spcBef>
              <a:buSzPct val="100000"/>
              <a:defRPr sz="3200"/>
            </a:lvl8pPr>
            <a:lvl9pPr lvl="8" algn="ctr">
              <a:spcBef>
                <a:spcPts val="0"/>
              </a:spcBef>
              <a:buSzPct val="100000"/>
              <a:defRPr sz="32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304800" y="304800"/>
            <a:ext cx="9550400" cy="914400"/>
          </a:xfrm>
          <a:prstGeom prst="rect">
            <a:avLst/>
          </a:prstGeom>
          <a:noFill/>
          <a:ln>
            <a:noFill/>
          </a:ln>
        </p:spPr>
        <p:txBody>
          <a:bodyPr lIns="91425" tIns="91425" rIns="91425" bIns="91425" anchor="t" anchorCtr="0"/>
          <a:lstStyle>
            <a:lvl1pPr lvl="0">
              <a:spcBef>
                <a:spcPts val="0"/>
              </a:spcBef>
              <a:buSzPct val="99224"/>
              <a:defRPr sz="4266"/>
            </a:lvl1pPr>
            <a:lvl2pPr lvl="1">
              <a:spcBef>
                <a:spcPts val="0"/>
              </a:spcBef>
              <a:buSzPct val="99224"/>
              <a:defRPr sz="4266"/>
            </a:lvl2pPr>
            <a:lvl3pPr lvl="2">
              <a:spcBef>
                <a:spcPts val="0"/>
              </a:spcBef>
              <a:buSzPct val="99224"/>
              <a:defRPr sz="4266"/>
            </a:lvl3pPr>
            <a:lvl4pPr lvl="3">
              <a:spcBef>
                <a:spcPts val="0"/>
              </a:spcBef>
              <a:buSzPct val="99224"/>
              <a:defRPr sz="4266"/>
            </a:lvl4pPr>
            <a:lvl5pPr lvl="4">
              <a:spcBef>
                <a:spcPts val="0"/>
              </a:spcBef>
              <a:buSzPct val="99224"/>
              <a:defRPr sz="4266"/>
            </a:lvl5pPr>
            <a:lvl6pPr lvl="5">
              <a:spcBef>
                <a:spcPts val="0"/>
              </a:spcBef>
              <a:buSzPct val="99224"/>
              <a:defRPr sz="4266"/>
            </a:lvl6pPr>
            <a:lvl7pPr lvl="6">
              <a:spcBef>
                <a:spcPts val="0"/>
              </a:spcBef>
              <a:buSzPct val="99224"/>
              <a:defRPr sz="4266"/>
            </a:lvl7pPr>
            <a:lvl8pPr lvl="7">
              <a:spcBef>
                <a:spcPts val="0"/>
              </a:spcBef>
              <a:buSzPct val="99224"/>
              <a:defRPr sz="4266"/>
            </a:lvl8pPr>
            <a:lvl9pPr lvl="8">
              <a:spcBef>
                <a:spcPts val="0"/>
              </a:spcBef>
              <a:buSzPct val="99224"/>
              <a:defRPr sz="4266"/>
            </a:lvl9pPr>
          </a:lstStyle>
          <a:p>
            <a:endParaRPr/>
          </a:p>
        </p:txBody>
      </p:sp>
      <p:sp>
        <p:nvSpPr>
          <p:cNvPr id="12" name="Shape 12"/>
          <p:cNvSpPr txBox="1">
            <a:spLocks noGrp="1"/>
          </p:cNvSpPr>
          <p:nvPr>
            <p:ph type="body" idx="1"/>
          </p:nvPr>
        </p:nvSpPr>
        <p:spPr>
          <a:xfrm>
            <a:off x="304800" y="1828800"/>
            <a:ext cx="9550400" cy="5486399"/>
          </a:xfrm>
          <a:prstGeom prst="rect">
            <a:avLst/>
          </a:prstGeom>
          <a:noFill/>
          <a:ln>
            <a:noFill/>
          </a:ln>
        </p:spPr>
        <p:txBody>
          <a:bodyPr lIns="91425" tIns="91425" rIns="91425" bIns="91425" anchor="t" anchorCtr="0"/>
          <a:lstStyle>
            <a:lvl1pPr lvl="0">
              <a:spcBef>
                <a:spcPts val="0"/>
              </a:spcBef>
              <a:buSzPct val="98765"/>
              <a:defRPr sz="2666"/>
            </a:lvl1pPr>
            <a:lvl2pPr lvl="1">
              <a:spcBef>
                <a:spcPts val="0"/>
              </a:spcBef>
              <a:buSzPct val="98765"/>
              <a:defRPr sz="2666"/>
            </a:lvl2pPr>
            <a:lvl3pPr lvl="2">
              <a:spcBef>
                <a:spcPts val="0"/>
              </a:spcBef>
              <a:buSzPct val="98765"/>
              <a:defRPr sz="2666"/>
            </a:lvl3pPr>
            <a:lvl4pPr lvl="3">
              <a:spcBef>
                <a:spcPts val="0"/>
              </a:spcBef>
              <a:buSzPct val="98765"/>
              <a:defRPr sz="2666"/>
            </a:lvl4pPr>
            <a:lvl5pPr lvl="4">
              <a:spcBef>
                <a:spcPts val="0"/>
              </a:spcBef>
              <a:buSzPct val="98765"/>
              <a:defRPr sz="2666"/>
            </a:lvl5pPr>
            <a:lvl6pPr lvl="5">
              <a:spcBef>
                <a:spcPts val="0"/>
              </a:spcBef>
              <a:buSzPct val="98765"/>
              <a:defRPr sz="2666"/>
            </a:lvl6pPr>
            <a:lvl7pPr lvl="6">
              <a:spcBef>
                <a:spcPts val="0"/>
              </a:spcBef>
              <a:buSzPct val="98765"/>
              <a:defRPr sz="2666"/>
            </a:lvl7pPr>
            <a:lvl8pPr lvl="7">
              <a:spcBef>
                <a:spcPts val="0"/>
              </a:spcBef>
              <a:buSzPct val="98765"/>
              <a:defRPr sz="2666"/>
            </a:lvl8pPr>
            <a:lvl9pPr lvl="8">
              <a:spcBef>
                <a:spcPts val="0"/>
              </a:spcBef>
              <a:buSzPct val="98765"/>
              <a:defRPr sz="2666"/>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04800" y="304800"/>
            <a:ext cx="9550400" cy="914400"/>
          </a:xfrm>
          <a:prstGeom prst="rect">
            <a:avLst/>
          </a:prstGeom>
          <a:noFill/>
          <a:ln>
            <a:noFill/>
          </a:ln>
        </p:spPr>
        <p:txBody>
          <a:bodyPr lIns="91425" tIns="91425" rIns="91425" bIns="91425" anchor="t" anchorCtr="0"/>
          <a:lstStyle>
            <a:lvl1pPr lvl="0">
              <a:spcBef>
                <a:spcPts val="0"/>
              </a:spcBef>
              <a:buSzPct val="99224"/>
              <a:defRPr sz="4266"/>
            </a:lvl1pPr>
            <a:lvl2pPr lvl="1">
              <a:spcBef>
                <a:spcPts val="0"/>
              </a:spcBef>
              <a:buSzPct val="99224"/>
              <a:defRPr sz="4266"/>
            </a:lvl2pPr>
            <a:lvl3pPr lvl="2">
              <a:spcBef>
                <a:spcPts val="0"/>
              </a:spcBef>
              <a:buSzPct val="99224"/>
              <a:defRPr sz="4266"/>
            </a:lvl3pPr>
            <a:lvl4pPr lvl="3">
              <a:spcBef>
                <a:spcPts val="0"/>
              </a:spcBef>
              <a:buSzPct val="99224"/>
              <a:defRPr sz="4266"/>
            </a:lvl4pPr>
            <a:lvl5pPr lvl="4">
              <a:spcBef>
                <a:spcPts val="0"/>
              </a:spcBef>
              <a:buSzPct val="99224"/>
              <a:defRPr sz="4266"/>
            </a:lvl5pPr>
            <a:lvl6pPr lvl="5">
              <a:spcBef>
                <a:spcPts val="0"/>
              </a:spcBef>
              <a:buSzPct val="99224"/>
              <a:defRPr sz="4266"/>
            </a:lvl6pPr>
            <a:lvl7pPr lvl="6">
              <a:spcBef>
                <a:spcPts val="0"/>
              </a:spcBef>
              <a:buSzPct val="99224"/>
              <a:defRPr sz="4266"/>
            </a:lvl7pPr>
            <a:lvl8pPr lvl="7">
              <a:spcBef>
                <a:spcPts val="0"/>
              </a:spcBef>
              <a:buSzPct val="99224"/>
              <a:defRPr sz="4266"/>
            </a:lvl8pPr>
            <a:lvl9pPr lvl="8">
              <a:spcBef>
                <a:spcPts val="0"/>
              </a:spcBef>
              <a:buSzPct val="99224"/>
              <a:defRPr sz="4266"/>
            </a:lvl9pPr>
          </a:lstStyle>
          <a:p>
            <a:endParaRPr/>
          </a:p>
        </p:txBody>
      </p:sp>
      <p:sp>
        <p:nvSpPr>
          <p:cNvPr id="15" name="Shape 15"/>
          <p:cNvSpPr txBox="1">
            <a:spLocks noGrp="1"/>
          </p:cNvSpPr>
          <p:nvPr>
            <p:ph type="body" idx="1"/>
          </p:nvPr>
        </p:nvSpPr>
        <p:spPr>
          <a:xfrm>
            <a:off x="304800" y="1828800"/>
            <a:ext cx="4470399" cy="5486399"/>
          </a:xfrm>
          <a:prstGeom prst="rect">
            <a:avLst/>
          </a:prstGeom>
          <a:noFill/>
          <a:ln>
            <a:noFill/>
          </a:ln>
        </p:spPr>
        <p:txBody>
          <a:bodyPr lIns="91425" tIns="91425" rIns="91425" bIns="91425" anchor="t" anchorCtr="0"/>
          <a:lstStyle>
            <a:lvl1pPr lvl="0">
              <a:spcBef>
                <a:spcPts val="0"/>
              </a:spcBef>
              <a:buSzPct val="98765"/>
              <a:defRPr sz="2666"/>
            </a:lvl1pPr>
            <a:lvl2pPr lvl="1">
              <a:spcBef>
                <a:spcPts val="0"/>
              </a:spcBef>
              <a:buSzPct val="98765"/>
              <a:defRPr sz="2666"/>
            </a:lvl2pPr>
            <a:lvl3pPr lvl="2">
              <a:spcBef>
                <a:spcPts val="0"/>
              </a:spcBef>
              <a:buSzPct val="98765"/>
              <a:defRPr sz="2666"/>
            </a:lvl3pPr>
            <a:lvl4pPr lvl="3">
              <a:spcBef>
                <a:spcPts val="0"/>
              </a:spcBef>
              <a:buSzPct val="98765"/>
              <a:defRPr sz="2666"/>
            </a:lvl4pPr>
            <a:lvl5pPr lvl="4">
              <a:spcBef>
                <a:spcPts val="0"/>
              </a:spcBef>
              <a:buSzPct val="98765"/>
              <a:defRPr sz="2666"/>
            </a:lvl5pPr>
            <a:lvl6pPr lvl="5">
              <a:spcBef>
                <a:spcPts val="0"/>
              </a:spcBef>
              <a:buSzPct val="98765"/>
              <a:defRPr sz="2666"/>
            </a:lvl6pPr>
            <a:lvl7pPr lvl="6">
              <a:spcBef>
                <a:spcPts val="0"/>
              </a:spcBef>
              <a:buSzPct val="98765"/>
              <a:defRPr sz="2666"/>
            </a:lvl7pPr>
            <a:lvl8pPr lvl="7">
              <a:spcBef>
                <a:spcPts val="0"/>
              </a:spcBef>
              <a:buSzPct val="98765"/>
              <a:defRPr sz="2666"/>
            </a:lvl8pPr>
            <a:lvl9pPr lvl="8">
              <a:spcBef>
                <a:spcPts val="0"/>
              </a:spcBef>
              <a:buSzPct val="98765"/>
              <a:defRPr sz="2666"/>
            </a:lvl9pPr>
          </a:lstStyle>
          <a:p>
            <a:endParaRPr/>
          </a:p>
        </p:txBody>
      </p:sp>
      <p:sp>
        <p:nvSpPr>
          <p:cNvPr id="16" name="Shape 16"/>
          <p:cNvSpPr txBox="1">
            <a:spLocks noGrp="1"/>
          </p:cNvSpPr>
          <p:nvPr>
            <p:ph type="body" idx="2"/>
          </p:nvPr>
        </p:nvSpPr>
        <p:spPr>
          <a:xfrm>
            <a:off x="5384800" y="1828800"/>
            <a:ext cx="4470399" cy="5486399"/>
          </a:xfrm>
          <a:prstGeom prst="rect">
            <a:avLst/>
          </a:prstGeom>
          <a:noFill/>
          <a:ln>
            <a:noFill/>
          </a:ln>
        </p:spPr>
        <p:txBody>
          <a:bodyPr lIns="91425" tIns="91425" rIns="91425" bIns="91425" anchor="t" anchorCtr="0"/>
          <a:lstStyle>
            <a:lvl1pPr lvl="0">
              <a:spcBef>
                <a:spcPts val="0"/>
              </a:spcBef>
              <a:buSzPct val="98765"/>
              <a:defRPr sz="2666"/>
            </a:lvl1pPr>
            <a:lvl2pPr lvl="1">
              <a:spcBef>
                <a:spcPts val="0"/>
              </a:spcBef>
              <a:buSzPct val="98765"/>
              <a:defRPr sz="2666"/>
            </a:lvl2pPr>
            <a:lvl3pPr lvl="2">
              <a:spcBef>
                <a:spcPts val="0"/>
              </a:spcBef>
              <a:buSzPct val="98765"/>
              <a:defRPr sz="2666"/>
            </a:lvl3pPr>
            <a:lvl4pPr lvl="3">
              <a:spcBef>
                <a:spcPts val="0"/>
              </a:spcBef>
              <a:buSzPct val="98765"/>
              <a:defRPr sz="2666"/>
            </a:lvl4pPr>
            <a:lvl5pPr lvl="4">
              <a:spcBef>
                <a:spcPts val="0"/>
              </a:spcBef>
              <a:buSzPct val="98765"/>
              <a:defRPr sz="2666"/>
            </a:lvl5pPr>
            <a:lvl6pPr lvl="5">
              <a:spcBef>
                <a:spcPts val="0"/>
              </a:spcBef>
              <a:buSzPct val="98765"/>
              <a:defRPr sz="2666"/>
            </a:lvl6pPr>
            <a:lvl7pPr lvl="6">
              <a:spcBef>
                <a:spcPts val="0"/>
              </a:spcBef>
              <a:buSzPct val="98765"/>
              <a:defRPr sz="2666"/>
            </a:lvl7pPr>
            <a:lvl8pPr lvl="7">
              <a:spcBef>
                <a:spcPts val="0"/>
              </a:spcBef>
              <a:buSzPct val="98765"/>
              <a:defRPr sz="2666"/>
            </a:lvl8pPr>
            <a:lvl9pPr lvl="8">
              <a:spcBef>
                <a:spcPts val="0"/>
              </a:spcBef>
              <a:buSzPct val="98765"/>
              <a:defRPr sz="2666"/>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7"/>
        <p:cNvGrpSpPr/>
        <p:nvPr/>
      </p:nvGrpSpPr>
      <p:grpSpPr>
        <a:xfrm>
          <a:off x="0" y="0"/>
          <a:ext cx="0" cy="0"/>
          <a:chOff x="0" y="0"/>
          <a:chExt cx="0" cy="0"/>
        </a:xfrm>
      </p:grpSpPr>
      <p:sp>
        <p:nvSpPr>
          <p:cNvPr id="18" name="Shape 18"/>
          <p:cNvSpPr txBox="1">
            <a:spLocks noGrp="1"/>
          </p:cNvSpPr>
          <p:nvPr>
            <p:ph type="body" idx="1"/>
          </p:nvPr>
        </p:nvSpPr>
        <p:spPr>
          <a:xfrm>
            <a:off x="304800" y="6705600"/>
            <a:ext cx="9550400" cy="609599"/>
          </a:xfrm>
          <a:prstGeom prst="rect">
            <a:avLst/>
          </a:prstGeom>
          <a:noFill/>
          <a:ln>
            <a:noFill/>
          </a:ln>
        </p:spPr>
        <p:txBody>
          <a:bodyPr lIns="91425" tIns="91425" rIns="91425" bIns="91425" anchor="t" anchorCtr="0"/>
          <a:lstStyle>
            <a:lvl1pPr lvl="0" algn="ctr">
              <a:spcBef>
                <a:spcPts val="0"/>
              </a:spcBef>
              <a:buSzPct val="100000"/>
              <a:defRPr sz="3200"/>
            </a:lvl1pPr>
            <a:lvl2pPr lvl="1" algn="ctr">
              <a:spcBef>
                <a:spcPts val="0"/>
              </a:spcBef>
              <a:buSzPct val="100000"/>
              <a:defRPr sz="3200"/>
            </a:lvl2pPr>
            <a:lvl3pPr lvl="2" algn="ctr">
              <a:spcBef>
                <a:spcPts val="0"/>
              </a:spcBef>
              <a:buSzPct val="100000"/>
              <a:defRPr sz="3200"/>
            </a:lvl3pPr>
            <a:lvl4pPr lvl="3" algn="ctr">
              <a:spcBef>
                <a:spcPts val="0"/>
              </a:spcBef>
              <a:buSzPct val="100000"/>
              <a:defRPr sz="3200"/>
            </a:lvl4pPr>
            <a:lvl5pPr lvl="4" algn="ctr">
              <a:spcBef>
                <a:spcPts val="0"/>
              </a:spcBef>
              <a:buSzPct val="100000"/>
              <a:defRPr sz="3200"/>
            </a:lvl5pPr>
            <a:lvl6pPr lvl="5" algn="ctr">
              <a:spcBef>
                <a:spcPts val="0"/>
              </a:spcBef>
              <a:buSzPct val="100000"/>
              <a:defRPr sz="3200"/>
            </a:lvl6pPr>
            <a:lvl7pPr lvl="6" algn="ctr">
              <a:spcBef>
                <a:spcPts val="0"/>
              </a:spcBef>
              <a:buSzPct val="100000"/>
              <a:defRPr sz="3200"/>
            </a:lvl7pPr>
            <a:lvl8pPr lvl="7" algn="ctr">
              <a:spcBef>
                <a:spcPts val="0"/>
              </a:spcBef>
              <a:buSzPct val="100000"/>
              <a:defRPr sz="3200"/>
            </a:lvl8pPr>
            <a:lvl9pPr lvl="8" algn="ctr">
              <a:spcBef>
                <a:spcPts val="0"/>
              </a:spcBef>
              <a:buSzPct val="100000"/>
              <a:defRPr sz="32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64300" y="1067150"/>
            <a:ext cx="8507575" cy="2122300"/>
          </a:xfrm>
          <a:prstGeom prst="rect">
            <a:avLst/>
          </a:prstGeom>
          <a:noFill/>
          <a:ln>
            <a:noFill/>
          </a:ln>
        </p:spPr>
        <p:txBody>
          <a:bodyPr lIns="38100" tIns="38100" rIns="38100" bIns="38100" anchor="b" anchorCtr="0">
            <a:noAutofit/>
          </a:bodyPr>
          <a:lstStyle/>
          <a:p>
            <a:pPr marL="0" marR="0" lvl="0" indent="0" algn="ctr">
              <a:lnSpc>
                <a:spcPct val="120030"/>
              </a:lnSpc>
              <a:spcBef>
                <a:spcPts val="0"/>
              </a:spcBef>
              <a:spcAft>
                <a:spcPts val="0"/>
              </a:spcAft>
              <a:buNone/>
            </a:pPr>
            <a:r>
              <a:rPr lang="en-US" sz="9222" b="1">
                <a:solidFill>
                  <a:srgbClr val="1313FF"/>
                </a:solidFill>
                <a:latin typeface="Arial"/>
                <a:ea typeface="Arial"/>
                <a:cs typeface="Arial"/>
                <a:sym typeface="Arial"/>
              </a:rPr>
              <a:t>IMMIGRANTS</a:t>
            </a:r>
          </a:p>
        </p:txBody>
      </p:sp>
      <p:sp>
        <p:nvSpPr>
          <p:cNvPr id="24" name="Shape 24"/>
          <p:cNvSpPr txBox="1">
            <a:spLocks noGrp="1"/>
          </p:cNvSpPr>
          <p:nvPr>
            <p:ph type="subTitle" idx="1"/>
          </p:nvPr>
        </p:nvSpPr>
        <p:spPr>
          <a:xfrm>
            <a:off x="3065625" y="3861150"/>
            <a:ext cx="6898899" cy="1751874"/>
          </a:xfrm>
          <a:prstGeom prst="rect">
            <a:avLst/>
          </a:prstGeom>
          <a:noFill/>
          <a:ln>
            <a:noFill/>
          </a:ln>
        </p:spPr>
        <p:txBody>
          <a:bodyPr lIns="38100" tIns="38100" rIns="38100" bIns="38100" anchor="t" anchorCtr="0">
            <a:noAutofit/>
          </a:bodyPr>
          <a:lstStyle/>
          <a:p>
            <a:pPr marL="0" marR="0" lvl="0" indent="0" algn="ctr">
              <a:lnSpc>
                <a:spcPct val="119921"/>
              </a:lnSpc>
              <a:spcBef>
                <a:spcPts val="0"/>
              </a:spcBef>
              <a:spcAft>
                <a:spcPts val="0"/>
              </a:spcAft>
              <a:buNone/>
            </a:pPr>
            <a:r>
              <a:rPr lang="en-US" sz="3555" b="1">
                <a:solidFill>
                  <a:srgbClr val="FFFFFF"/>
                </a:solidFill>
                <a:latin typeface="Arial"/>
                <a:ea typeface="Arial"/>
                <a:cs typeface="Arial"/>
                <a:sym typeface="Arial"/>
              </a:rPr>
              <a:t>AMERICA BECOMES A MELTING POT IN THE LATE 19</a:t>
            </a:r>
            <a:r>
              <a:rPr lang="en-US" sz="3555" b="1" baseline="30000">
                <a:solidFill>
                  <a:srgbClr val="FFFFFF"/>
                </a:solidFill>
                <a:latin typeface="Arial"/>
                <a:ea typeface="Arial"/>
                <a:cs typeface="Arial"/>
                <a:sym typeface="Arial"/>
              </a:rPr>
              <a:t>TH</a:t>
            </a:r>
            <a:r>
              <a:rPr lang="en-US" sz="3555" b="1">
                <a:solidFill>
                  <a:srgbClr val="FFFFFF"/>
                </a:solidFill>
                <a:latin typeface="Arial"/>
                <a:ea typeface="Arial"/>
                <a:cs typeface="Arial"/>
                <a:sym typeface="Arial"/>
              </a:rPr>
              <a:t> &amp; EARLY 20</a:t>
            </a:r>
            <a:r>
              <a:rPr lang="en-US" sz="3555" b="1" baseline="30000">
                <a:solidFill>
                  <a:srgbClr val="FFFFFF"/>
                </a:solidFill>
                <a:latin typeface="Arial"/>
                <a:ea typeface="Arial"/>
                <a:cs typeface="Arial"/>
                <a:sym typeface="Arial"/>
              </a:rPr>
              <a:t>TH</a:t>
            </a:r>
            <a:r>
              <a:rPr lang="en-US" sz="3555" b="1">
                <a:solidFill>
                  <a:srgbClr val="FFFFFF"/>
                </a:solidFill>
                <a:latin typeface="Arial"/>
                <a:ea typeface="Arial"/>
                <a:cs typeface="Arial"/>
                <a:sym typeface="Arial"/>
              </a:rPr>
              <a:t> CENTURY</a:t>
            </a:r>
          </a:p>
        </p:txBody>
      </p:sp>
      <p:pic>
        <p:nvPicPr>
          <p:cNvPr id="25" name="Shape 25"/>
          <p:cNvPicPr preferRelativeResize="0"/>
          <p:nvPr/>
        </p:nvPicPr>
        <p:blipFill>
          <a:blip r:embed="rId4">
            <a:alphaModFix/>
          </a:blip>
          <a:stretch>
            <a:fillRect/>
          </a:stretch>
        </p:blipFill>
        <p:spPr>
          <a:xfrm>
            <a:off x="254000" y="3471325"/>
            <a:ext cx="2878649" cy="29633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610300" y="359825"/>
            <a:ext cx="9015574" cy="1946173"/>
          </a:xfrm>
          <a:prstGeom prst="rect">
            <a:avLst/>
          </a:prstGeom>
          <a:noFill/>
          <a:ln>
            <a:noFill/>
          </a:ln>
        </p:spPr>
        <p:txBody>
          <a:bodyPr lIns="38100" tIns="38100" rIns="38100" bIns="38100" anchor="ctr" anchorCtr="0">
            <a:noAutofit/>
          </a:bodyPr>
          <a:lstStyle/>
          <a:p>
            <a:pPr marL="0" marR="0" lvl="0" indent="0" algn="ctr">
              <a:lnSpc>
                <a:spcPct val="120052"/>
              </a:lnSpc>
              <a:spcBef>
                <a:spcPts val="0"/>
              </a:spcBef>
              <a:spcAft>
                <a:spcPts val="0"/>
              </a:spcAft>
              <a:buNone/>
            </a:pPr>
            <a:r>
              <a:rPr lang="en-US" sz="5333" b="1">
                <a:solidFill>
                  <a:srgbClr val="1313FF"/>
                </a:solidFill>
                <a:latin typeface="Arial"/>
                <a:ea typeface="Arial"/>
                <a:cs typeface="Arial"/>
                <a:sym typeface="Arial"/>
              </a:rPr>
              <a:t>Who are the new Immigrants?</a:t>
            </a:r>
          </a:p>
        </p:txBody>
      </p:sp>
      <p:sp>
        <p:nvSpPr>
          <p:cNvPr id="31" name="Shape 31"/>
          <p:cNvSpPr txBox="1">
            <a:spLocks noGrp="1"/>
          </p:cNvSpPr>
          <p:nvPr>
            <p:ph type="body" idx="1"/>
          </p:nvPr>
        </p:nvSpPr>
        <p:spPr>
          <a:xfrm>
            <a:off x="271625" y="1829150"/>
            <a:ext cx="5036250" cy="5815874"/>
          </a:xfrm>
          <a:prstGeom prst="rect">
            <a:avLst/>
          </a:prstGeom>
          <a:noFill/>
          <a:ln>
            <a:noFill/>
          </a:ln>
        </p:spPr>
        <p:txBody>
          <a:bodyPr lIns="38100" tIns="38100" rIns="38100" bIns="38100" anchor="t" anchorCtr="0">
            <a:noAutofit/>
          </a:bodyPr>
          <a:lstStyle/>
          <a:p>
            <a:pPr marL="381000" marR="0" lvl="0" indent="-234244" algn="l">
              <a:lnSpc>
                <a:spcPct val="120192"/>
              </a:lnSpc>
              <a:spcBef>
                <a:spcPts val="0"/>
              </a:spcBef>
              <a:spcAft>
                <a:spcPts val="0"/>
              </a:spcAft>
              <a:buClr>
                <a:srgbClr val="1313FF"/>
              </a:buClr>
              <a:buSzPct val="99616"/>
              <a:buFont typeface="Arial"/>
              <a:buChar char="●"/>
            </a:pPr>
            <a:r>
              <a:rPr lang="en-US" sz="2888" b="1">
                <a:solidFill>
                  <a:srgbClr val="1313FF"/>
                </a:solidFill>
                <a:latin typeface="Arial"/>
                <a:ea typeface="Arial"/>
                <a:cs typeface="Arial"/>
                <a:sym typeface="Arial"/>
              </a:rPr>
              <a:t>Millions of immigrants</a:t>
            </a:r>
            <a:r>
              <a:rPr lang="en-US" sz="2888" b="1">
                <a:solidFill>
                  <a:srgbClr val="FFFFFF"/>
                </a:solidFill>
                <a:latin typeface="Arial"/>
                <a:ea typeface="Arial"/>
                <a:cs typeface="Arial"/>
                <a:sym typeface="Arial"/>
              </a:rPr>
              <a:t> entered the U.S. in the late 19</a:t>
            </a:r>
            <a:r>
              <a:rPr lang="en-US" sz="2888" b="1" baseline="30000">
                <a:solidFill>
                  <a:srgbClr val="FFFFFF"/>
                </a:solidFill>
                <a:latin typeface="Arial"/>
                <a:ea typeface="Arial"/>
                <a:cs typeface="Arial"/>
                <a:sym typeface="Arial"/>
              </a:rPr>
              <a:t>th</a:t>
            </a:r>
            <a:r>
              <a:rPr lang="en-US" sz="2888" b="1">
                <a:solidFill>
                  <a:srgbClr val="FFFFFF"/>
                </a:solidFill>
                <a:latin typeface="Arial"/>
                <a:ea typeface="Arial"/>
                <a:cs typeface="Arial"/>
                <a:sym typeface="Arial"/>
              </a:rPr>
              <a:t> and early 20</a:t>
            </a:r>
            <a:r>
              <a:rPr lang="en-US" sz="2888" b="1" baseline="30000">
                <a:solidFill>
                  <a:srgbClr val="FFFFFF"/>
                </a:solidFill>
                <a:latin typeface="Arial"/>
                <a:ea typeface="Arial"/>
                <a:cs typeface="Arial"/>
                <a:sym typeface="Arial"/>
              </a:rPr>
              <a:t>th</a:t>
            </a:r>
            <a:r>
              <a:rPr lang="en-US" sz="2888" b="1">
                <a:solidFill>
                  <a:srgbClr val="FFFFFF"/>
                </a:solidFill>
                <a:latin typeface="Arial"/>
                <a:ea typeface="Arial"/>
                <a:cs typeface="Arial"/>
                <a:sym typeface="Arial"/>
              </a:rPr>
              <a:t> centuries</a:t>
            </a:r>
          </a:p>
          <a:p>
            <a:pPr marL="381000" marR="0" lvl="0" indent="-234244" algn="l">
              <a:lnSpc>
                <a:spcPct val="120192"/>
              </a:lnSpc>
              <a:spcBef>
                <a:spcPts val="521"/>
              </a:spcBef>
              <a:spcAft>
                <a:spcPts val="0"/>
              </a:spcAft>
              <a:buClr>
                <a:srgbClr val="FFFFFF"/>
              </a:buClr>
              <a:buSzPct val="99616"/>
              <a:buFont typeface="Arial"/>
              <a:buChar char="●"/>
            </a:pPr>
            <a:r>
              <a:rPr lang="en-US" sz="2888" b="1">
                <a:solidFill>
                  <a:srgbClr val="FFFFFF"/>
                </a:solidFill>
                <a:latin typeface="Arial"/>
                <a:ea typeface="Arial"/>
                <a:cs typeface="Arial"/>
                <a:sym typeface="Arial"/>
              </a:rPr>
              <a:t>Some came to escape difficult conditions, others known as </a:t>
            </a:r>
            <a:r>
              <a:rPr lang="en-US" sz="2888" b="1">
                <a:solidFill>
                  <a:srgbClr val="1313FF"/>
                </a:solidFill>
                <a:latin typeface="Arial"/>
                <a:ea typeface="Arial"/>
                <a:cs typeface="Arial"/>
                <a:sym typeface="Arial"/>
              </a:rPr>
              <a:t>“birds of passage”</a:t>
            </a:r>
            <a:r>
              <a:rPr lang="en-US" sz="2888" b="1">
                <a:solidFill>
                  <a:srgbClr val="FFFFFF"/>
                </a:solidFill>
                <a:latin typeface="Arial"/>
                <a:ea typeface="Arial"/>
                <a:cs typeface="Arial"/>
                <a:sym typeface="Arial"/>
              </a:rPr>
              <a:t> intended to stay only temporarily to earn money, and then return to their homeland</a:t>
            </a:r>
          </a:p>
        </p:txBody>
      </p:sp>
      <p:pic>
        <p:nvPicPr>
          <p:cNvPr id="32" name="Shape 32"/>
          <p:cNvPicPr preferRelativeResize="0"/>
          <p:nvPr/>
        </p:nvPicPr>
        <p:blipFill>
          <a:blip r:embed="rId4">
            <a:alphaModFix/>
          </a:blip>
          <a:stretch>
            <a:fillRect/>
          </a:stretch>
        </p:blipFill>
        <p:spPr>
          <a:xfrm>
            <a:off x="5418650" y="1947325"/>
            <a:ext cx="4582574" cy="5164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6"/>
        <p:cNvGrpSpPr/>
        <p:nvPr/>
      </p:nvGrpSpPr>
      <p:grpSpPr>
        <a:xfrm>
          <a:off x="0" y="0"/>
          <a:ext cx="0" cy="0"/>
          <a:chOff x="0" y="0"/>
          <a:chExt cx="0" cy="0"/>
        </a:xfrm>
      </p:grpSpPr>
      <p:sp>
        <p:nvSpPr>
          <p:cNvPr id="37" name="Shape 37"/>
          <p:cNvSpPr txBox="1"/>
          <p:nvPr/>
        </p:nvSpPr>
        <p:spPr>
          <a:xfrm>
            <a:off x="610300" y="6739800"/>
            <a:ext cx="9015574" cy="617699"/>
          </a:xfrm>
          <a:prstGeom prst="rect">
            <a:avLst/>
          </a:prstGeom>
          <a:noFill/>
          <a:ln>
            <a:noFill/>
          </a:ln>
        </p:spPr>
        <p:txBody>
          <a:bodyPr lIns="38100" tIns="38100" rIns="38100" bIns="38100" anchor="t" anchorCtr="0">
            <a:noAutofit/>
          </a:bodyPr>
          <a:lstStyle/>
          <a:p>
            <a:pPr marL="0" marR="0" lvl="0" indent="0" algn="ctr">
              <a:lnSpc>
                <a:spcPct val="119921"/>
              </a:lnSpc>
              <a:spcBef>
                <a:spcPts val="0"/>
              </a:spcBef>
              <a:spcAft>
                <a:spcPts val="0"/>
              </a:spcAft>
              <a:buNone/>
            </a:pPr>
            <a:r>
              <a:rPr lang="en-US" sz="3555" b="1">
                <a:solidFill>
                  <a:srgbClr val="602000"/>
                </a:solidFill>
                <a:latin typeface="Arial"/>
                <a:ea typeface="Arial"/>
                <a:cs typeface="Arial"/>
                <a:sym typeface="Arial"/>
              </a:rPr>
              <a:t>ELLIS ISLAND, NEW YORK HARBOR</a:t>
            </a:r>
          </a:p>
        </p:txBody>
      </p:sp>
      <p:pic>
        <p:nvPicPr>
          <p:cNvPr id="38" name="Shape 38"/>
          <p:cNvPicPr preferRelativeResize="0"/>
          <p:nvPr/>
        </p:nvPicPr>
        <p:blipFill>
          <a:blip r:embed="rId4">
            <a:alphaModFix/>
          </a:blip>
          <a:stretch>
            <a:fillRect/>
          </a:stretch>
        </p:blipFill>
        <p:spPr>
          <a:xfrm>
            <a:off x="592650" y="338650"/>
            <a:ext cx="9228650" cy="64240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610300" y="359825"/>
            <a:ext cx="9015574" cy="1282909"/>
          </a:xfrm>
          <a:prstGeom prst="rect">
            <a:avLst/>
          </a:prstGeom>
          <a:noFill/>
          <a:ln>
            <a:noFill/>
          </a:ln>
        </p:spPr>
        <p:txBody>
          <a:bodyPr lIns="38100" tIns="38100" rIns="38100" bIns="38100" anchor="ctr" anchorCtr="0">
            <a:noAutofit/>
          </a:bodyPr>
          <a:lstStyle/>
          <a:p>
            <a:pPr marL="0" marR="0" lvl="0" indent="0" algn="ctr">
              <a:lnSpc>
                <a:spcPct val="119959"/>
              </a:lnSpc>
              <a:spcBef>
                <a:spcPts val="0"/>
              </a:spcBef>
              <a:spcAft>
                <a:spcPts val="0"/>
              </a:spcAft>
              <a:buNone/>
            </a:pPr>
            <a:r>
              <a:rPr lang="en-US" sz="6888" b="1">
                <a:solidFill>
                  <a:srgbClr val="1313FF"/>
                </a:solidFill>
                <a:latin typeface="Arial"/>
                <a:ea typeface="Arial"/>
                <a:cs typeface="Arial"/>
                <a:sym typeface="Arial"/>
              </a:rPr>
              <a:t>EUROPEANS</a:t>
            </a:r>
          </a:p>
        </p:txBody>
      </p:sp>
      <p:sp>
        <p:nvSpPr>
          <p:cNvPr id="44" name="Shape 44"/>
          <p:cNvSpPr txBox="1">
            <a:spLocks noGrp="1"/>
          </p:cNvSpPr>
          <p:nvPr>
            <p:ph type="body" idx="1"/>
          </p:nvPr>
        </p:nvSpPr>
        <p:spPr>
          <a:xfrm>
            <a:off x="5266950" y="1829150"/>
            <a:ext cx="4697575" cy="5307874"/>
          </a:xfrm>
          <a:prstGeom prst="rect">
            <a:avLst/>
          </a:prstGeom>
          <a:noFill/>
          <a:ln>
            <a:noFill/>
          </a:ln>
        </p:spPr>
        <p:txBody>
          <a:bodyPr lIns="38100" tIns="38100" rIns="38100" bIns="38100" anchor="t" anchorCtr="0">
            <a:noAutofit/>
          </a:bodyPr>
          <a:lstStyle/>
          <a:p>
            <a:pPr marL="381000" marR="0" lvl="0" indent="-220133" algn="l">
              <a:lnSpc>
                <a:spcPct val="119791"/>
              </a:lnSpc>
              <a:spcBef>
                <a:spcPts val="0"/>
              </a:spcBef>
              <a:spcAft>
                <a:spcPts val="0"/>
              </a:spcAft>
              <a:buClr>
                <a:srgbClr val="FFFFFF"/>
              </a:buClr>
              <a:buSzPct val="98765"/>
              <a:buFont typeface="Arial"/>
              <a:buChar char="●"/>
            </a:pPr>
            <a:r>
              <a:rPr lang="en-US" sz="2666" b="1">
                <a:solidFill>
                  <a:srgbClr val="FFFFFF"/>
                </a:solidFill>
                <a:latin typeface="Arial"/>
                <a:ea typeface="Arial"/>
                <a:cs typeface="Arial"/>
                <a:sym typeface="Arial"/>
              </a:rPr>
              <a:t>Between 1870 and 1920, about </a:t>
            </a:r>
            <a:r>
              <a:rPr lang="en-US" sz="2666" b="1">
                <a:solidFill>
                  <a:srgbClr val="1313FF"/>
                </a:solidFill>
                <a:latin typeface="Arial"/>
                <a:ea typeface="Arial"/>
                <a:cs typeface="Arial"/>
                <a:sym typeface="Arial"/>
              </a:rPr>
              <a:t>20 million Europeans</a:t>
            </a:r>
            <a:r>
              <a:rPr lang="en-US" sz="2666" b="1">
                <a:solidFill>
                  <a:srgbClr val="FFFFFF"/>
                </a:solidFill>
                <a:latin typeface="Arial"/>
                <a:ea typeface="Arial"/>
                <a:cs typeface="Arial"/>
                <a:sym typeface="Arial"/>
              </a:rPr>
              <a:t> arrived in the United States</a:t>
            </a:r>
          </a:p>
          <a:p>
            <a:pPr marL="381000" marR="0" lvl="0" indent="-220133" algn="l">
              <a:lnSpc>
                <a:spcPct val="119791"/>
              </a:lnSpc>
              <a:spcBef>
                <a:spcPts val="479"/>
              </a:spcBef>
              <a:spcAft>
                <a:spcPts val="0"/>
              </a:spcAft>
              <a:buClr>
                <a:srgbClr val="FFFFFF"/>
              </a:buClr>
              <a:buSzPct val="98765"/>
              <a:buFont typeface="Arial"/>
              <a:buChar char="●"/>
            </a:pPr>
            <a:r>
              <a:rPr lang="en-US" sz="2666" b="1">
                <a:solidFill>
                  <a:srgbClr val="FFFFFF"/>
                </a:solidFill>
                <a:latin typeface="Arial"/>
                <a:ea typeface="Arial"/>
                <a:cs typeface="Arial"/>
                <a:sym typeface="Arial"/>
              </a:rPr>
              <a:t>Before 1890, most were from western and northern Europe</a:t>
            </a:r>
          </a:p>
          <a:p>
            <a:pPr marL="381000" marR="0" lvl="0" indent="-220133" algn="l">
              <a:lnSpc>
                <a:spcPct val="119791"/>
              </a:lnSpc>
              <a:spcBef>
                <a:spcPts val="479"/>
              </a:spcBef>
              <a:spcAft>
                <a:spcPts val="0"/>
              </a:spcAft>
              <a:buClr>
                <a:srgbClr val="FFFFFF"/>
              </a:buClr>
              <a:buSzPct val="98765"/>
              <a:buFont typeface="Arial"/>
              <a:buChar char="●"/>
            </a:pPr>
            <a:r>
              <a:rPr lang="en-US" sz="2666" b="1">
                <a:solidFill>
                  <a:srgbClr val="FFFFFF"/>
                </a:solidFill>
                <a:latin typeface="Arial"/>
                <a:ea typeface="Arial"/>
                <a:cs typeface="Arial"/>
                <a:sym typeface="Arial"/>
              </a:rPr>
              <a:t>After 1890, most came from southern and eastern Europe</a:t>
            </a:r>
          </a:p>
          <a:p>
            <a:pPr marL="381000" marR="0" lvl="0" indent="-220133" algn="l">
              <a:lnSpc>
                <a:spcPct val="119791"/>
              </a:lnSpc>
              <a:spcBef>
                <a:spcPts val="479"/>
              </a:spcBef>
              <a:spcAft>
                <a:spcPts val="0"/>
              </a:spcAft>
              <a:buClr>
                <a:srgbClr val="FFFFFF"/>
              </a:buClr>
              <a:buSzPct val="98765"/>
              <a:buFont typeface="Arial"/>
              <a:buChar char="●"/>
            </a:pPr>
            <a:r>
              <a:rPr lang="en-US" sz="2666" b="1">
                <a:solidFill>
                  <a:srgbClr val="FFFFFF"/>
                </a:solidFill>
                <a:latin typeface="Arial"/>
                <a:ea typeface="Arial"/>
                <a:cs typeface="Arial"/>
                <a:sym typeface="Arial"/>
              </a:rPr>
              <a:t>All were </a:t>
            </a:r>
            <a:r>
              <a:rPr lang="en-US" sz="2666" b="1">
                <a:solidFill>
                  <a:srgbClr val="1313FF"/>
                </a:solidFill>
                <a:latin typeface="Arial"/>
                <a:ea typeface="Arial"/>
                <a:cs typeface="Arial"/>
                <a:sym typeface="Arial"/>
              </a:rPr>
              <a:t>looking for opportunity</a:t>
            </a:r>
          </a:p>
        </p:txBody>
      </p:sp>
      <p:pic>
        <p:nvPicPr>
          <p:cNvPr id="45" name="Shape 45"/>
          <p:cNvPicPr preferRelativeResize="0"/>
          <p:nvPr/>
        </p:nvPicPr>
        <p:blipFill>
          <a:blip r:embed="rId4">
            <a:alphaModFix/>
          </a:blip>
          <a:stretch>
            <a:fillRect/>
          </a:stretch>
        </p:blipFill>
        <p:spPr>
          <a:xfrm>
            <a:off x="423325" y="2031975"/>
            <a:ext cx="4572000" cy="4825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610300" y="359825"/>
            <a:ext cx="9015574" cy="1710950"/>
          </a:xfrm>
          <a:prstGeom prst="rect">
            <a:avLst/>
          </a:prstGeom>
          <a:noFill/>
          <a:ln>
            <a:noFill/>
          </a:ln>
        </p:spPr>
        <p:txBody>
          <a:bodyPr lIns="38100" tIns="38100" rIns="38100" bIns="38100" anchor="ctr" anchorCtr="0">
            <a:noAutofit/>
          </a:bodyPr>
          <a:lstStyle/>
          <a:p>
            <a:pPr marL="0" marR="0" lvl="0" indent="0" algn="ctr">
              <a:lnSpc>
                <a:spcPct val="119940"/>
              </a:lnSpc>
              <a:spcBef>
                <a:spcPts val="0"/>
              </a:spcBef>
              <a:spcAft>
                <a:spcPts val="0"/>
              </a:spcAft>
              <a:buNone/>
            </a:pPr>
            <a:r>
              <a:rPr lang="en-US" sz="4666">
                <a:solidFill>
                  <a:srgbClr val="FFFFCC"/>
                </a:solidFill>
                <a:latin typeface="Arial"/>
                <a:ea typeface="Arial"/>
                <a:cs typeface="Arial"/>
                <a:sym typeface="Arial"/>
              </a:rPr>
              <a:t>Why did Europeans leave Europe?</a:t>
            </a:r>
          </a:p>
        </p:txBody>
      </p:sp>
      <p:sp>
        <p:nvSpPr>
          <p:cNvPr id="51" name="Shape 51"/>
          <p:cNvSpPr txBox="1"/>
          <p:nvPr/>
        </p:nvSpPr>
        <p:spPr>
          <a:xfrm>
            <a:off x="610300" y="1829150"/>
            <a:ext cx="8761575" cy="5008025"/>
          </a:xfrm>
          <a:prstGeom prst="rect">
            <a:avLst/>
          </a:prstGeom>
          <a:noFill/>
          <a:ln>
            <a:noFill/>
          </a:ln>
        </p:spPr>
        <p:txBody>
          <a:bodyPr lIns="38100" tIns="38100" rIns="38100" bIns="38100" anchor="t" anchorCtr="0">
            <a:noAutofit/>
          </a:bodyPr>
          <a:lstStyle/>
          <a:p>
            <a:pPr marL="381000" marR="0" lvl="0" indent="-276577" algn="l">
              <a:lnSpc>
                <a:spcPct val="119921"/>
              </a:lnSpc>
              <a:spcBef>
                <a:spcPts val="0"/>
              </a:spcBef>
              <a:spcAft>
                <a:spcPts val="0"/>
              </a:spcAft>
              <a:buClr>
                <a:srgbClr val="FFFFFF"/>
              </a:buClr>
              <a:buSzPct val="98765"/>
              <a:buFont typeface="Arial"/>
              <a:buChar char="●"/>
            </a:pPr>
            <a:r>
              <a:rPr lang="en-US" sz="3555">
                <a:solidFill>
                  <a:srgbClr val="FFFFFF"/>
                </a:solidFill>
                <a:latin typeface="Arial"/>
                <a:ea typeface="Arial"/>
                <a:cs typeface="Arial"/>
                <a:sym typeface="Arial"/>
              </a:rPr>
              <a:t>Religious persecution especially Jews</a:t>
            </a:r>
          </a:p>
          <a:p>
            <a:pPr marL="381000" marR="0" lvl="0" indent="-276577" algn="l">
              <a:lnSpc>
                <a:spcPct val="119921"/>
              </a:lnSpc>
              <a:spcBef>
                <a:spcPts val="635"/>
              </a:spcBef>
              <a:spcAft>
                <a:spcPts val="0"/>
              </a:spcAft>
              <a:buClr>
                <a:srgbClr val="FFFFFF"/>
              </a:buClr>
              <a:buSzPct val="98765"/>
              <a:buFont typeface="Arial"/>
              <a:buChar char="●"/>
            </a:pPr>
            <a:r>
              <a:rPr lang="en-US" sz="3555">
                <a:solidFill>
                  <a:srgbClr val="FFFFFF"/>
                </a:solidFill>
                <a:latin typeface="Arial"/>
                <a:ea typeface="Arial"/>
                <a:cs typeface="Arial"/>
                <a:sym typeface="Arial"/>
              </a:rPr>
              <a:t>Rising populations and limited area</a:t>
            </a:r>
          </a:p>
          <a:p>
            <a:pPr marL="381000" marR="0" lvl="0" indent="-276577" algn="l">
              <a:lnSpc>
                <a:spcPct val="119921"/>
              </a:lnSpc>
              <a:spcBef>
                <a:spcPts val="635"/>
              </a:spcBef>
              <a:spcAft>
                <a:spcPts val="0"/>
              </a:spcAft>
              <a:buClr>
                <a:srgbClr val="FFFFFF"/>
              </a:buClr>
              <a:buSzPct val="98765"/>
              <a:buFont typeface="Arial"/>
              <a:buChar char="●"/>
            </a:pPr>
            <a:r>
              <a:rPr lang="en-US" sz="3555">
                <a:solidFill>
                  <a:srgbClr val="FFFFFF"/>
                </a:solidFill>
                <a:latin typeface="Arial"/>
                <a:ea typeface="Arial"/>
                <a:cs typeface="Arial"/>
                <a:sym typeface="Arial"/>
              </a:rPr>
              <a:t>Famine and economic depression</a:t>
            </a:r>
          </a:p>
          <a:p>
            <a:pPr marL="381000" marR="0" lvl="0" indent="-276577" algn="l">
              <a:lnSpc>
                <a:spcPct val="119921"/>
              </a:lnSpc>
              <a:spcBef>
                <a:spcPts val="635"/>
              </a:spcBef>
              <a:spcAft>
                <a:spcPts val="0"/>
              </a:spcAft>
              <a:buClr>
                <a:srgbClr val="FFFFFF"/>
              </a:buClr>
              <a:buSzPct val="98765"/>
              <a:buFont typeface="Arial"/>
              <a:buChar char="●"/>
            </a:pPr>
            <a:r>
              <a:rPr lang="en-US" sz="3555">
                <a:solidFill>
                  <a:srgbClr val="FFFFFF"/>
                </a:solidFill>
                <a:latin typeface="Arial"/>
                <a:ea typeface="Arial"/>
                <a:cs typeface="Arial"/>
                <a:sym typeface="Arial"/>
              </a:rPr>
              <a:t>To find jobs that were supposedly plentiful in America</a:t>
            </a:r>
          </a:p>
          <a:p>
            <a:pPr marL="0" marR="0" lvl="0" indent="0" algn="l">
              <a:lnSpc>
                <a:spcPct val="119921"/>
              </a:lnSpc>
              <a:spcBef>
                <a:spcPts val="635"/>
              </a:spcBef>
              <a:spcAft>
                <a:spcPts val="0"/>
              </a:spcAft>
              <a:buNone/>
            </a:pPr>
            <a:endParaRPr sz="3555">
              <a:solidFill>
                <a:srgbClr val="FFFFFF"/>
              </a:solidFill>
              <a:latin typeface="Arial"/>
              <a:ea typeface="Arial"/>
              <a:cs typeface="Arial"/>
              <a:sym typeface="Arial"/>
            </a:endParaRPr>
          </a:p>
        </p:txBody>
      </p:sp>
      <p:pic>
        <p:nvPicPr>
          <p:cNvPr id="52" name="Shape 52"/>
          <p:cNvPicPr preferRelativeResize="0"/>
          <p:nvPr/>
        </p:nvPicPr>
        <p:blipFill>
          <a:blip r:embed="rId4">
            <a:alphaModFix/>
          </a:blip>
          <a:stretch>
            <a:fillRect/>
          </a:stretch>
        </p:blipFill>
        <p:spPr>
          <a:xfrm>
            <a:off x="7535325" y="4370900"/>
            <a:ext cx="2010824" cy="28998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610300" y="356300"/>
            <a:ext cx="9354249" cy="2023229"/>
          </a:xfrm>
          <a:prstGeom prst="rect">
            <a:avLst/>
          </a:prstGeom>
          <a:noFill/>
          <a:ln>
            <a:noFill/>
          </a:ln>
        </p:spPr>
        <p:txBody>
          <a:bodyPr lIns="38100" tIns="38100" rIns="38100" bIns="38100" anchor="ctr" anchorCtr="0">
            <a:noAutofit/>
          </a:bodyPr>
          <a:lstStyle/>
          <a:p>
            <a:pPr marL="0" marR="0" lvl="0" indent="0" algn="ctr">
              <a:lnSpc>
                <a:spcPct val="120000"/>
              </a:lnSpc>
              <a:spcBef>
                <a:spcPts val="0"/>
              </a:spcBef>
              <a:spcAft>
                <a:spcPts val="0"/>
              </a:spcAft>
              <a:buNone/>
            </a:pPr>
            <a:r>
              <a:rPr lang="en-US" sz="5555" b="1">
                <a:solidFill>
                  <a:srgbClr val="1313FF"/>
                </a:solidFill>
                <a:latin typeface="Arial"/>
                <a:ea typeface="Arial"/>
                <a:cs typeface="Arial"/>
                <a:sym typeface="Arial"/>
              </a:rPr>
              <a:t>What was life like in America?</a:t>
            </a:r>
          </a:p>
        </p:txBody>
      </p:sp>
      <p:sp>
        <p:nvSpPr>
          <p:cNvPr id="58" name="Shape 58"/>
          <p:cNvSpPr txBox="1">
            <a:spLocks noGrp="1"/>
          </p:cNvSpPr>
          <p:nvPr>
            <p:ph type="body" idx="1"/>
          </p:nvPr>
        </p:nvSpPr>
        <p:spPr>
          <a:xfrm>
            <a:off x="5266950" y="1829150"/>
            <a:ext cx="4697575" cy="5307874"/>
          </a:xfrm>
          <a:prstGeom prst="rect">
            <a:avLst/>
          </a:prstGeom>
          <a:noFill/>
          <a:ln>
            <a:noFill/>
          </a:ln>
        </p:spPr>
        <p:txBody>
          <a:bodyPr lIns="38100" tIns="38100" rIns="38100" bIns="38100" anchor="t" anchorCtr="0">
            <a:noAutofit/>
          </a:bodyPr>
          <a:lstStyle/>
          <a:p>
            <a:pPr marL="381000" marR="0" lvl="0" indent="-220133" algn="l">
              <a:lnSpc>
                <a:spcPct val="119791"/>
              </a:lnSpc>
              <a:spcBef>
                <a:spcPts val="0"/>
              </a:spcBef>
              <a:spcAft>
                <a:spcPts val="0"/>
              </a:spcAft>
              <a:buClr>
                <a:srgbClr val="FFFFFF"/>
              </a:buClr>
              <a:buSzPct val="98765"/>
              <a:buFont typeface="Arial"/>
              <a:buChar char="●"/>
            </a:pPr>
            <a:r>
              <a:rPr lang="en-US" sz="2666" b="1">
                <a:solidFill>
                  <a:srgbClr val="FFFFFF"/>
                </a:solidFill>
                <a:latin typeface="Arial"/>
                <a:ea typeface="Arial"/>
                <a:cs typeface="Arial"/>
                <a:sym typeface="Arial"/>
              </a:rPr>
              <a:t>In the late 19</a:t>
            </a:r>
            <a:r>
              <a:rPr lang="en-US" sz="2666" b="1" baseline="30000">
                <a:solidFill>
                  <a:srgbClr val="FFFFFF"/>
                </a:solidFill>
                <a:latin typeface="Arial"/>
                <a:ea typeface="Arial"/>
                <a:cs typeface="Arial"/>
                <a:sym typeface="Arial"/>
              </a:rPr>
              <a:t>th</a:t>
            </a:r>
            <a:r>
              <a:rPr lang="en-US" sz="2666" b="1">
                <a:solidFill>
                  <a:srgbClr val="FFFFFF"/>
                </a:solidFill>
                <a:latin typeface="Arial"/>
                <a:ea typeface="Arial"/>
                <a:cs typeface="Arial"/>
                <a:sym typeface="Arial"/>
              </a:rPr>
              <a:t> century most immigrants arrived via </a:t>
            </a:r>
            <a:r>
              <a:rPr lang="en-US" sz="2666" b="1">
                <a:solidFill>
                  <a:srgbClr val="1313FF"/>
                </a:solidFill>
                <a:latin typeface="Arial"/>
                <a:ea typeface="Arial"/>
                <a:cs typeface="Arial"/>
                <a:sym typeface="Arial"/>
              </a:rPr>
              <a:t>boats</a:t>
            </a:r>
          </a:p>
          <a:p>
            <a:pPr marL="381000" marR="0" lvl="0" indent="-220133" algn="l">
              <a:lnSpc>
                <a:spcPct val="119791"/>
              </a:lnSpc>
              <a:spcBef>
                <a:spcPts val="479"/>
              </a:spcBef>
              <a:spcAft>
                <a:spcPts val="0"/>
              </a:spcAft>
              <a:buClr>
                <a:srgbClr val="FFFFFF"/>
              </a:buClr>
              <a:buSzPct val="98765"/>
              <a:buFont typeface="Arial"/>
              <a:buChar char="●"/>
            </a:pPr>
            <a:r>
              <a:rPr lang="en-US" sz="2666" b="1">
                <a:solidFill>
                  <a:srgbClr val="FFFFFF"/>
                </a:solidFill>
                <a:latin typeface="Arial"/>
                <a:ea typeface="Arial"/>
                <a:cs typeface="Arial"/>
                <a:sym typeface="Arial"/>
              </a:rPr>
              <a:t>The trip from Europe took from 1 week to a month</a:t>
            </a:r>
          </a:p>
          <a:p>
            <a:pPr marL="381000" marR="0" lvl="0" indent="-220133" algn="l">
              <a:lnSpc>
                <a:spcPct val="119791"/>
              </a:lnSpc>
              <a:spcBef>
                <a:spcPts val="479"/>
              </a:spcBef>
              <a:spcAft>
                <a:spcPts val="0"/>
              </a:spcAft>
              <a:buClr>
                <a:srgbClr val="FFFFFF"/>
              </a:buClr>
              <a:buSzPct val="98765"/>
              <a:buFont typeface="Arial"/>
              <a:buChar char="●"/>
            </a:pPr>
            <a:r>
              <a:rPr lang="en-US" sz="2666" b="1">
                <a:solidFill>
                  <a:srgbClr val="FFFFFF"/>
                </a:solidFill>
                <a:latin typeface="Arial"/>
                <a:ea typeface="Arial"/>
                <a:cs typeface="Arial"/>
                <a:sym typeface="Arial"/>
              </a:rPr>
              <a:t>The </a:t>
            </a:r>
            <a:r>
              <a:rPr lang="en-US" sz="2666" b="1">
                <a:solidFill>
                  <a:srgbClr val="1313FF"/>
                </a:solidFill>
                <a:latin typeface="Arial"/>
                <a:ea typeface="Arial"/>
                <a:cs typeface="Arial"/>
                <a:sym typeface="Arial"/>
              </a:rPr>
              <a:t>trip was arduous</a:t>
            </a:r>
            <a:r>
              <a:rPr lang="en-US" sz="2666" b="1">
                <a:solidFill>
                  <a:srgbClr val="FFFFFF"/>
                </a:solidFill>
                <a:latin typeface="Arial"/>
                <a:ea typeface="Arial"/>
                <a:cs typeface="Arial"/>
                <a:sym typeface="Arial"/>
              </a:rPr>
              <a:t> and many died along the way</a:t>
            </a:r>
          </a:p>
          <a:p>
            <a:pPr marL="381000" marR="0" lvl="0" indent="-220133" algn="l">
              <a:lnSpc>
                <a:spcPct val="119791"/>
              </a:lnSpc>
              <a:spcBef>
                <a:spcPts val="479"/>
              </a:spcBef>
              <a:spcAft>
                <a:spcPts val="0"/>
              </a:spcAft>
              <a:buClr>
                <a:srgbClr val="FFFFFF"/>
              </a:buClr>
              <a:buSzPct val="98765"/>
              <a:buFont typeface="Arial"/>
              <a:buChar char="●"/>
            </a:pPr>
            <a:r>
              <a:rPr lang="en-US" sz="2666" b="1">
                <a:solidFill>
                  <a:srgbClr val="FFFFFF"/>
                </a:solidFill>
                <a:latin typeface="Arial"/>
                <a:ea typeface="Arial"/>
                <a:cs typeface="Arial"/>
                <a:sym typeface="Arial"/>
              </a:rPr>
              <a:t>Destination was Ellis Island for Europeans</a:t>
            </a:r>
          </a:p>
        </p:txBody>
      </p:sp>
      <p:pic>
        <p:nvPicPr>
          <p:cNvPr id="59" name="Shape 59"/>
          <p:cNvPicPr preferRelativeResize="0"/>
          <p:nvPr/>
        </p:nvPicPr>
        <p:blipFill>
          <a:blip r:embed="rId4">
            <a:alphaModFix/>
          </a:blip>
          <a:stretch>
            <a:fillRect/>
          </a:stretch>
        </p:blipFill>
        <p:spPr>
          <a:xfrm>
            <a:off x="592650" y="1693325"/>
            <a:ext cx="4286250" cy="54186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610300" y="359825"/>
            <a:ext cx="9015574" cy="1240350"/>
          </a:xfrm>
          <a:prstGeom prst="rect">
            <a:avLst/>
          </a:prstGeom>
          <a:noFill/>
          <a:ln>
            <a:noFill/>
          </a:ln>
        </p:spPr>
        <p:txBody>
          <a:bodyPr lIns="38100" tIns="38100" rIns="38100" bIns="38100" anchor="ctr" anchorCtr="0">
            <a:noAutofit/>
          </a:bodyPr>
          <a:lstStyle/>
          <a:p>
            <a:pPr marL="0" marR="0" lvl="0" indent="0" algn="ctr">
              <a:lnSpc>
                <a:spcPct val="120000"/>
              </a:lnSpc>
              <a:spcBef>
                <a:spcPts val="0"/>
              </a:spcBef>
              <a:spcAft>
                <a:spcPts val="0"/>
              </a:spcAft>
              <a:buNone/>
            </a:pPr>
            <a:r>
              <a:rPr lang="en-US" sz="5555" b="1">
                <a:solidFill>
                  <a:srgbClr val="1313FF"/>
                </a:solidFill>
                <a:latin typeface="Arial"/>
                <a:ea typeface="Arial"/>
                <a:cs typeface="Arial"/>
                <a:sym typeface="Arial"/>
              </a:rPr>
              <a:t>What was Ellis Island like?</a:t>
            </a:r>
          </a:p>
        </p:txBody>
      </p:sp>
      <p:sp>
        <p:nvSpPr>
          <p:cNvPr id="65" name="Shape 65"/>
          <p:cNvSpPr txBox="1">
            <a:spLocks noGrp="1"/>
          </p:cNvSpPr>
          <p:nvPr>
            <p:ph type="body" idx="1"/>
          </p:nvPr>
        </p:nvSpPr>
        <p:spPr>
          <a:xfrm>
            <a:off x="102300" y="1744475"/>
            <a:ext cx="5036250" cy="5900550"/>
          </a:xfrm>
          <a:prstGeom prst="rect">
            <a:avLst/>
          </a:prstGeom>
          <a:noFill/>
          <a:ln>
            <a:noFill/>
          </a:ln>
        </p:spPr>
        <p:txBody>
          <a:bodyPr lIns="38100" tIns="38100" rIns="38100" bIns="38100" anchor="t" anchorCtr="0">
            <a:noAutofit/>
          </a:bodyPr>
          <a:lstStyle/>
          <a:p>
            <a:pPr marL="381000" marR="0" lvl="0" indent="-206022" algn="l">
              <a:lnSpc>
                <a:spcPct val="107954"/>
              </a:lnSpc>
              <a:spcBef>
                <a:spcPts val="0"/>
              </a:spcBef>
              <a:spcAft>
                <a:spcPts val="0"/>
              </a:spcAft>
              <a:buClr>
                <a:srgbClr val="FFFFFF"/>
              </a:buClr>
              <a:buSzPct val="101851"/>
              <a:buFont typeface="Arial"/>
              <a:buChar char="●"/>
            </a:pPr>
            <a:r>
              <a:rPr lang="en-US" sz="2444" b="1">
                <a:solidFill>
                  <a:srgbClr val="FFFFFF"/>
                </a:solidFill>
                <a:latin typeface="Arial"/>
                <a:ea typeface="Arial"/>
                <a:cs typeface="Arial"/>
                <a:sym typeface="Arial"/>
              </a:rPr>
              <a:t>Ellis Island was the arrival point for European </a:t>
            </a:r>
            <a:r>
              <a:rPr lang="en-US" sz="2444" b="1">
                <a:solidFill>
                  <a:srgbClr val="1313FF"/>
                </a:solidFill>
                <a:latin typeface="Arial"/>
                <a:ea typeface="Arial"/>
                <a:cs typeface="Arial"/>
                <a:sym typeface="Arial"/>
              </a:rPr>
              <a:t>immigrants</a:t>
            </a:r>
          </a:p>
          <a:p>
            <a:pPr marL="381000" marR="0" lvl="0" indent="-206022" algn="l">
              <a:lnSpc>
                <a:spcPct val="107954"/>
              </a:lnSpc>
              <a:spcBef>
                <a:spcPts val="438"/>
              </a:spcBef>
              <a:spcAft>
                <a:spcPts val="0"/>
              </a:spcAft>
              <a:buClr>
                <a:srgbClr val="FFFFFF"/>
              </a:buClr>
              <a:buSzPct val="101851"/>
              <a:buFont typeface="Arial"/>
              <a:buChar char="●"/>
            </a:pPr>
            <a:r>
              <a:rPr lang="en-US" sz="2444" b="1">
                <a:solidFill>
                  <a:srgbClr val="FFFFFF"/>
                </a:solidFill>
                <a:latin typeface="Arial"/>
                <a:ea typeface="Arial"/>
                <a:cs typeface="Arial"/>
                <a:sym typeface="Arial"/>
              </a:rPr>
              <a:t>They had to </a:t>
            </a:r>
            <a:r>
              <a:rPr lang="en-US" sz="2444" b="1">
                <a:solidFill>
                  <a:srgbClr val="1313FF"/>
                </a:solidFill>
                <a:latin typeface="Arial"/>
                <a:ea typeface="Arial"/>
                <a:cs typeface="Arial"/>
                <a:sym typeface="Arial"/>
              </a:rPr>
              <a:t>pass inspection</a:t>
            </a:r>
            <a:r>
              <a:rPr lang="en-US" sz="2444" b="1">
                <a:solidFill>
                  <a:srgbClr val="FFFFFF"/>
                </a:solidFill>
                <a:latin typeface="Arial"/>
                <a:ea typeface="Arial"/>
                <a:cs typeface="Arial"/>
                <a:sym typeface="Arial"/>
              </a:rPr>
              <a:t> at the immigration stations</a:t>
            </a:r>
          </a:p>
          <a:p>
            <a:pPr marL="381000" marR="0" lvl="0" indent="-206022" algn="l">
              <a:lnSpc>
                <a:spcPct val="107954"/>
              </a:lnSpc>
              <a:spcBef>
                <a:spcPts val="438"/>
              </a:spcBef>
              <a:spcAft>
                <a:spcPts val="0"/>
              </a:spcAft>
              <a:buClr>
                <a:srgbClr val="FFFFFF"/>
              </a:buClr>
              <a:buSzPct val="101851"/>
              <a:buFont typeface="Arial"/>
              <a:buChar char="●"/>
            </a:pPr>
            <a:r>
              <a:rPr lang="en-US" sz="2444" b="1">
                <a:solidFill>
                  <a:srgbClr val="FFFFFF"/>
                </a:solidFill>
                <a:latin typeface="Arial"/>
                <a:ea typeface="Arial"/>
                <a:cs typeface="Arial"/>
                <a:sym typeface="Arial"/>
              </a:rPr>
              <a:t>Processing took hours, and the sick were sent home (2%)</a:t>
            </a:r>
          </a:p>
          <a:p>
            <a:pPr marL="381000" marR="0" lvl="0" indent="-206022" algn="l">
              <a:lnSpc>
                <a:spcPct val="107954"/>
              </a:lnSpc>
              <a:spcBef>
                <a:spcPts val="438"/>
              </a:spcBef>
              <a:spcAft>
                <a:spcPts val="0"/>
              </a:spcAft>
              <a:buClr>
                <a:srgbClr val="FFFFFF"/>
              </a:buClr>
              <a:buSzPct val="101851"/>
              <a:buFont typeface="Arial"/>
              <a:buChar char="●"/>
            </a:pPr>
            <a:r>
              <a:rPr lang="en-US" sz="2444" b="1">
                <a:solidFill>
                  <a:srgbClr val="FFFFFF"/>
                </a:solidFill>
                <a:latin typeface="Arial"/>
                <a:ea typeface="Arial"/>
                <a:cs typeface="Arial"/>
                <a:sym typeface="Arial"/>
              </a:rPr>
              <a:t>Immigrants also had to show that they were not criminals, had </a:t>
            </a:r>
            <a:r>
              <a:rPr lang="en-US" sz="2444" b="1" i="1">
                <a:solidFill>
                  <a:srgbClr val="FFFFFF"/>
                </a:solidFill>
                <a:latin typeface="Arial"/>
                <a:ea typeface="Arial"/>
                <a:cs typeface="Arial"/>
                <a:sym typeface="Arial"/>
              </a:rPr>
              <a:t>some </a:t>
            </a:r>
            <a:r>
              <a:rPr lang="en-US" sz="2444" b="1">
                <a:solidFill>
                  <a:srgbClr val="FFFFFF"/>
                </a:solidFill>
                <a:latin typeface="Arial"/>
                <a:ea typeface="Arial"/>
                <a:cs typeface="Arial"/>
                <a:sym typeface="Arial"/>
              </a:rPr>
              <a:t>money ($25), and were able to work</a:t>
            </a:r>
          </a:p>
          <a:p>
            <a:pPr marL="381000" marR="0" lvl="0" indent="-206022" algn="l">
              <a:lnSpc>
                <a:spcPct val="107954"/>
              </a:lnSpc>
              <a:spcBef>
                <a:spcPts val="438"/>
              </a:spcBef>
              <a:spcAft>
                <a:spcPts val="0"/>
              </a:spcAft>
              <a:buClr>
                <a:srgbClr val="FFFFFF"/>
              </a:buClr>
              <a:buSzPct val="101851"/>
              <a:buFont typeface="Arial"/>
              <a:buChar char="●"/>
            </a:pPr>
            <a:r>
              <a:rPr lang="en-US" sz="2444" b="1">
                <a:solidFill>
                  <a:srgbClr val="FFFFFF"/>
                </a:solidFill>
                <a:latin typeface="Arial"/>
                <a:ea typeface="Arial"/>
                <a:cs typeface="Arial"/>
                <a:sym typeface="Arial"/>
              </a:rPr>
              <a:t>From 1892-1924, </a:t>
            </a:r>
            <a:r>
              <a:rPr lang="en-US" sz="2444" b="1">
                <a:solidFill>
                  <a:srgbClr val="1313FF"/>
                </a:solidFill>
                <a:latin typeface="Arial"/>
                <a:ea typeface="Arial"/>
                <a:cs typeface="Arial"/>
                <a:sym typeface="Arial"/>
              </a:rPr>
              <a:t>20 million</a:t>
            </a:r>
            <a:r>
              <a:rPr lang="en-US" sz="2444" b="1">
                <a:solidFill>
                  <a:srgbClr val="FFFFFF"/>
                </a:solidFill>
                <a:latin typeface="Arial"/>
                <a:ea typeface="Arial"/>
                <a:cs typeface="Arial"/>
                <a:sym typeface="Arial"/>
              </a:rPr>
              <a:t> immigrants passed through Ellis Island’s facilities</a:t>
            </a:r>
          </a:p>
        </p:txBody>
      </p:sp>
      <p:pic>
        <p:nvPicPr>
          <p:cNvPr id="66" name="Shape 66"/>
          <p:cNvPicPr preferRelativeResize="0"/>
          <p:nvPr/>
        </p:nvPicPr>
        <p:blipFill>
          <a:blip r:embed="rId4">
            <a:alphaModFix/>
          </a:blip>
          <a:stretch>
            <a:fillRect/>
          </a:stretch>
        </p:blipFill>
        <p:spPr>
          <a:xfrm>
            <a:off x="5164650" y="1778000"/>
            <a:ext cx="4656649" cy="50799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356300" y="356300"/>
            <a:ext cx="9777575" cy="2528325"/>
          </a:xfrm>
          <a:prstGeom prst="rect">
            <a:avLst/>
          </a:prstGeom>
          <a:noFill/>
          <a:ln>
            <a:noFill/>
          </a:ln>
        </p:spPr>
        <p:txBody>
          <a:bodyPr lIns="38100" tIns="38100" rIns="38100" bIns="38100" anchor="ctr" anchorCtr="0">
            <a:noAutofit/>
          </a:bodyPr>
          <a:lstStyle/>
          <a:p>
            <a:pPr marL="0" marR="0" lvl="0" indent="0" algn="ctr">
              <a:lnSpc>
                <a:spcPct val="119940"/>
              </a:lnSpc>
              <a:spcBef>
                <a:spcPts val="0"/>
              </a:spcBef>
              <a:spcAft>
                <a:spcPts val="0"/>
              </a:spcAft>
              <a:buNone/>
            </a:pPr>
            <a:r>
              <a:rPr lang="en-US" sz="4666" b="1">
                <a:solidFill>
                  <a:srgbClr val="FFFFCC"/>
                </a:solidFill>
                <a:latin typeface="Arial"/>
                <a:ea typeface="Arial"/>
                <a:cs typeface="Arial"/>
                <a:sym typeface="Arial"/>
              </a:rPr>
              <a:t>What Contributions have Immigrants from Ellis Island made? </a:t>
            </a:r>
          </a:p>
        </p:txBody>
      </p:sp>
      <p:sp>
        <p:nvSpPr>
          <p:cNvPr id="72" name="Shape 72"/>
          <p:cNvSpPr txBox="1">
            <a:spLocks noGrp="1"/>
          </p:cNvSpPr>
          <p:nvPr>
            <p:ph type="body" idx="1"/>
          </p:nvPr>
        </p:nvSpPr>
        <p:spPr>
          <a:xfrm>
            <a:off x="610300" y="1829150"/>
            <a:ext cx="4358900" cy="5008025"/>
          </a:xfrm>
          <a:prstGeom prst="rect">
            <a:avLst/>
          </a:prstGeom>
          <a:noFill/>
          <a:ln>
            <a:noFill/>
          </a:ln>
        </p:spPr>
        <p:txBody>
          <a:bodyPr lIns="38100" tIns="38100" rIns="38100" bIns="38100" anchor="t" anchorCtr="0">
            <a:noAutofit/>
          </a:bodyPr>
          <a:lstStyle/>
          <a:p>
            <a:pPr marL="381000" marR="0" lvl="0" indent="-248355" algn="l">
              <a:lnSpc>
                <a:spcPct val="120089"/>
              </a:lnSpc>
              <a:spcBef>
                <a:spcPts val="0"/>
              </a:spcBef>
              <a:spcAft>
                <a:spcPts val="0"/>
              </a:spcAft>
              <a:buClr>
                <a:srgbClr val="FFFFFF"/>
              </a:buClr>
              <a:buSzPct val="100358"/>
              <a:buFont typeface="Arial"/>
              <a:buChar char="●"/>
            </a:pPr>
            <a:r>
              <a:rPr lang="en-US" sz="3111">
                <a:solidFill>
                  <a:srgbClr val="FFFFFF"/>
                </a:solidFill>
                <a:latin typeface="Arial"/>
                <a:ea typeface="Arial"/>
                <a:cs typeface="Arial"/>
                <a:sym typeface="Arial"/>
              </a:rPr>
              <a:t>Albert Einstein the German Jew scientist</a:t>
            </a:r>
          </a:p>
          <a:p>
            <a:pPr marL="381000" marR="0" lvl="0" indent="-248355" algn="l">
              <a:lnSpc>
                <a:spcPct val="120089"/>
              </a:lnSpc>
              <a:spcBef>
                <a:spcPts val="563"/>
              </a:spcBef>
              <a:spcAft>
                <a:spcPts val="0"/>
              </a:spcAft>
              <a:buClr>
                <a:srgbClr val="FFFFFF"/>
              </a:buClr>
              <a:buSzPct val="100358"/>
              <a:buFont typeface="Arial"/>
              <a:buChar char="●"/>
            </a:pPr>
            <a:r>
              <a:rPr lang="en-US" sz="3111">
                <a:solidFill>
                  <a:srgbClr val="FFFFFF"/>
                </a:solidFill>
                <a:latin typeface="Arial"/>
                <a:ea typeface="Arial"/>
                <a:cs typeface="Arial"/>
                <a:sym typeface="Arial"/>
              </a:rPr>
              <a:t>Elizebeth Blackwell from England became the first women doctor</a:t>
            </a:r>
          </a:p>
          <a:p>
            <a:pPr marL="381000" marR="0" lvl="0" indent="-248355" algn="l">
              <a:lnSpc>
                <a:spcPct val="120089"/>
              </a:lnSpc>
              <a:spcBef>
                <a:spcPts val="563"/>
              </a:spcBef>
              <a:spcAft>
                <a:spcPts val="0"/>
              </a:spcAft>
              <a:buClr>
                <a:srgbClr val="FFFFFF"/>
              </a:buClr>
              <a:buSzPct val="100358"/>
              <a:buFont typeface="Arial"/>
              <a:buChar char="●"/>
            </a:pPr>
            <a:r>
              <a:rPr lang="en-US" sz="3111">
                <a:solidFill>
                  <a:srgbClr val="FFFFFF"/>
                </a:solidFill>
                <a:latin typeface="Arial"/>
                <a:ea typeface="Arial"/>
                <a:cs typeface="Arial"/>
                <a:sym typeface="Arial"/>
              </a:rPr>
              <a:t>Marcus Garvey from Jamaica was the leader of the back to Africa movement.</a:t>
            </a:r>
          </a:p>
        </p:txBody>
      </p:sp>
      <p:sp>
        <p:nvSpPr>
          <p:cNvPr id="73" name="Shape 73"/>
          <p:cNvSpPr txBox="1"/>
          <p:nvPr/>
        </p:nvSpPr>
        <p:spPr>
          <a:xfrm>
            <a:off x="5266950" y="1829150"/>
            <a:ext cx="4358900" cy="5008025"/>
          </a:xfrm>
          <a:prstGeom prst="rect">
            <a:avLst/>
          </a:prstGeom>
          <a:noFill/>
          <a:ln>
            <a:noFill/>
          </a:ln>
        </p:spPr>
        <p:txBody>
          <a:bodyPr lIns="38100" tIns="38100" rIns="38100" bIns="38100" anchor="t" anchorCtr="0">
            <a:noAutofit/>
          </a:bodyPr>
          <a:lstStyle/>
          <a:p>
            <a:pPr marL="381000" marR="0" lvl="0" indent="-220133" algn="l">
              <a:lnSpc>
                <a:spcPct val="119791"/>
              </a:lnSpc>
              <a:spcBef>
                <a:spcPts val="0"/>
              </a:spcBef>
              <a:spcAft>
                <a:spcPts val="0"/>
              </a:spcAft>
              <a:buClr>
                <a:srgbClr val="FFFFFF"/>
              </a:buClr>
              <a:buSzPct val="98765"/>
              <a:buFont typeface="Arial"/>
              <a:buChar char="●"/>
            </a:pPr>
            <a:r>
              <a:rPr lang="en-US" sz="2666">
                <a:solidFill>
                  <a:srgbClr val="FFFFFF"/>
                </a:solidFill>
                <a:latin typeface="Arial"/>
                <a:ea typeface="Arial"/>
                <a:cs typeface="Arial"/>
                <a:sym typeface="Arial"/>
              </a:rPr>
              <a:t>Immigrants also brought things that look totally American: log cabins were first built by the Swedes .Symphony orchestras and Glee clubs were organized by the Germans. Movies produced in America by Russian Jews and Greeks. Santa Claus, bowling and ice skating are from the Dutch. </a:t>
            </a:r>
          </a:p>
          <a:p>
            <a:pPr marL="0" marR="0" lvl="0" indent="0" algn="l">
              <a:lnSpc>
                <a:spcPct val="119791"/>
              </a:lnSpc>
              <a:spcBef>
                <a:spcPts val="479"/>
              </a:spcBef>
              <a:spcAft>
                <a:spcPts val="0"/>
              </a:spcAft>
              <a:buNone/>
            </a:pPr>
            <a:endParaRPr sz="2666">
              <a:solidFill>
                <a:srgbClr val="FFFFF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Custom Theme">
  <a:themeElements>
    <a:clrScheme name="blank">
      <a:dk1>
        <a:srgbClr val="000000"/>
      </a:dk1>
      <a:lt1>
        <a:srgbClr val="FFFFFF"/>
      </a:lt1>
      <a:dk2>
        <a:srgbClr val="073763"/>
      </a:dk2>
      <a:lt2>
        <a:srgbClr val="CFE2F3"/>
      </a:lt2>
      <a:accent1>
        <a:srgbClr val="404040"/>
      </a:accent1>
      <a:accent2>
        <a:srgbClr val="808080"/>
      </a:accent2>
      <a:accent3>
        <a:srgbClr val="C0C0C0"/>
      </a:accent3>
      <a:accent4>
        <a:srgbClr val="396187"/>
      </a:accent4>
      <a:accent5>
        <a:srgbClr val="6B8CAB"/>
      </a:accent5>
      <a:accent6>
        <a:srgbClr val="9DB7CF"/>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342</Words>
  <Application>Microsoft Office PowerPoint</Application>
  <PresentationFormat>Custom</PresentationFormat>
  <Paragraphs>32</Paragraphs>
  <Slides>8</Slides>
  <Notes>8</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8</vt:i4>
      </vt:variant>
    </vt:vector>
  </HeadingPairs>
  <TitlesOfParts>
    <vt:vector size="10" baseType="lpstr">
      <vt:lpstr>Arial</vt:lpstr>
      <vt:lpstr>Custom Theme</vt:lpstr>
      <vt:lpstr>IMMIGRANTS</vt:lpstr>
      <vt:lpstr>Who are the new Immigrants?</vt:lpstr>
      <vt:lpstr>PowerPoint Presentation</vt:lpstr>
      <vt:lpstr>EUROPEANS</vt:lpstr>
      <vt:lpstr>Why did Europeans leave Europe?</vt:lpstr>
      <vt:lpstr>What was life like in America?</vt:lpstr>
      <vt:lpstr>What was Ellis Island like?</vt:lpstr>
      <vt:lpstr>What Contributions have Immigrants from Ellis Island made?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IMMIGRANTS</dc:title>
  <dc:creator>Sacerdote, Kevin R.</dc:creator>
  <cp:lastModifiedBy>Sacerdote, Kevin R.</cp:lastModifiedBy>
  <cp:revision>1</cp:revision>
  <dcterms:modified xsi:type="dcterms:W3CDTF">2016-10-04T16:05:06Z</dcterms:modified>
</cp:coreProperties>
</file>